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799263" cy="9929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08CE-9A35-48A6-9534-7B0FB71BD209}" type="datetimeFigureOut">
              <a:rPr lang="it-IT" smtClean="0"/>
              <a:t>01/04/2022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2409E-48C7-48D9-99DB-090DF5A2468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110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08CE-9A35-48A6-9534-7B0FB71BD209}" type="datetimeFigureOut">
              <a:rPr lang="it-IT" smtClean="0"/>
              <a:t>01/04/2022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2409E-48C7-48D9-99DB-090DF5A2468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5098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08CE-9A35-48A6-9534-7B0FB71BD209}" type="datetimeFigureOut">
              <a:rPr lang="it-IT" smtClean="0"/>
              <a:t>01/04/2022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2409E-48C7-48D9-99DB-090DF5A2468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9649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08CE-9A35-48A6-9534-7B0FB71BD209}" type="datetimeFigureOut">
              <a:rPr lang="it-IT" smtClean="0"/>
              <a:t>01/04/2022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2409E-48C7-48D9-99DB-090DF5A2468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4517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08CE-9A35-48A6-9534-7B0FB71BD209}" type="datetimeFigureOut">
              <a:rPr lang="it-IT" smtClean="0"/>
              <a:t>01/04/2022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2409E-48C7-48D9-99DB-090DF5A2468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7687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08CE-9A35-48A6-9534-7B0FB71BD209}" type="datetimeFigureOut">
              <a:rPr lang="it-IT" smtClean="0"/>
              <a:t>01/04/2022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2409E-48C7-48D9-99DB-090DF5A2468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6095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08CE-9A35-48A6-9534-7B0FB71BD209}" type="datetimeFigureOut">
              <a:rPr lang="it-IT" smtClean="0"/>
              <a:t>01/04/2022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2409E-48C7-48D9-99DB-090DF5A2468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8097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08CE-9A35-48A6-9534-7B0FB71BD209}" type="datetimeFigureOut">
              <a:rPr lang="it-IT" smtClean="0"/>
              <a:t>01/04/2022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2409E-48C7-48D9-99DB-090DF5A2468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0628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08CE-9A35-48A6-9534-7B0FB71BD209}" type="datetimeFigureOut">
              <a:rPr lang="it-IT" smtClean="0"/>
              <a:t>01/04/2022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2409E-48C7-48D9-99DB-090DF5A2468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8332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08CE-9A35-48A6-9534-7B0FB71BD209}" type="datetimeFigureOut">
              <a:rPr lang="it-IT" smtClean="0"/>
              <a:t>01/04/2022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2409E-48C7-48D9-99DB-090DF5A2468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8694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908CE-9A35-48A6-9534-7B0FB71BD209}" type="datetimeFigureOut">
              <a:rPr lang="it-IT" smtClean="0"/>
              <a:t>01/04/2022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2409E-48C7-48D9-99DB-090DF5A2468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3233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908CE-9A35-48A6-9534-7B0FB71BD209}" type="datetimeFigureOut">
              <a:rPr lang="it-IT" smtClean="0"/>
              <a:t>01/04/2022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2409E-48C7-48D9-99DB-090DF5A2468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3428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72400" cy="648071"/>
          </a:xfrm>
        </p:spPr>
        <p:txBody>
          <a:bodyPr>
            <a:normAutofit fontScale="90000"/>
          </a:bodyPr>
          <a:lstStyle/>
          <a:p>
            <a:r>
              <a:rPr lang="it-IT" sz="4000" dirty="0" smtClean="0">
                <a:solidFill>
                  <a:srgbClr val="00B0F0"/>
                </a:solidFill>
                <a:latin typeface="Palatino Linotype" pitchFamily="18" charset="0"/>
              </a:rPr>
              <a:t>Proposta colloquio pluridisciplinare</a:t>
            </a:r>
            <a:endParaRPr lang="it-IT" sz="4000" dirty="0">
              <a:solidFill>
                <a:srgbClr val="00B0F0"/>
              </a:solidFill>
              <a:latin typeface="Palatino Linotype" pitchFamily="18" charset="0"/>
            </a:endParaRPr>
          </a:p>
        </p:txBody>
      </p:sp>
      <p:sp>
        <p:nvSpPr>
          <p:cNvPr id="4" name="Ovale 3"/>
          <p:cNvSpPr/>
          <p:nvPr/>
        </p:nvSpPr>
        <p:spPr>
          <a:xfrm>
            <a:off x="1691680" y="908720"/>
            <a:ext cx="5544616" cy="136815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 smtClean="0">
                <a:latin typeface="Palatino Linotype" pitchFamily="18" charset="0"/>
              </a:rPr>
              <a:t>Il colloquio è composto da:</a:t>
            </a:r>
            <a:endParaRPr lang="it-IT" sz="3200" dirty="0">
              <a:latin typeface="Palatino Linotype" pitchFamily="18" charset="0"/>
            </a:endParaRPr>
          </a:p>
        </p:txBody>
      </p:sp>
      <p:sp>
        <p:nvSpPr>
          <p:cNvPr id="5" name="Ovale 4"/>
          <p:cNvSpPr/>
          <p:nvPr/>
        </p:nvSpPr>
        <p:spPr>
          <a:xfrm>
            <a:off x="179512" y="2348880"/>
            <a:ext cx="2592288" cy="136815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 smtClean="0">
                <a:latin typeface="Palatino Linotype" pitchFamily="18" charset="0"/>
              </a:rPr>
              <a:t>Un argomento a scelta tra le seguenti materie:</a:t>
            </a:r>
          </a:p>
          <a:p>
            <a:pPr algn="ctr"/>
            <a:r>
              <a:rPr lang="it-IT" sz="1200" dirty="0" smtClean="0">
                <a:latin typeface="Palatino Linotype" pitchFamily="18" charset="0"/>
              </a:rPr>
              <a:t> ITALIANO </a:t>
            </a:r>
          </a:p>
          <a:p>
            <a:pPr algn="ctr"/>
            <a:r>
              <a:rPr lang="it-IT" sz="1200" dirty="0" smtClean="0">
                <a:latin typeface="Palatino Linotype" pitchFamily="18" charset="0"/>
              </a:rPr>
              <a:t>STORIA</a:t>
            </a:r>
          </a:p>
          <a:p>
            <a:pPr algn="ctr"/>
            <a:r>
              <a:rPr lang="it-IT" sz="1200" dirty="0" smtClean="0">
                <a:latin typeface="Palatino Linotype" pitchFamily="18" charset="0"/>
              </a:rPr>
              <a:t>GEOGRAFIA</a:t>
            </a:r>
            <a:endParaRPr lang="it-IT" sz="1200" dirty="0">
              <a:latin typeface="Palatino Linotype" pitchFamily="18" charset="0"/>
            </a:endParaRPr>
          </a:p>
        </p:txBody>
      </p:sp>
      <p:sp>
        <p:nvSpPr>
          <p:cNvPr id="7" name="Ovale 6"/>
          <p:cNvSpPr/>
          <p:nvPr/>
        </p:nvSpPr>
        <p:spPr>
          <a:xfrm>
            <a:off x="3311860" y="2800963"/>
            <a:ext cx="2376264" cy="13321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 smtClean="0">
                <a:latin typeface="Palatino Linotype" pitchFamily="18" charset="0"/>
              </a:rPr>
              <a:t>Un argomento a scelta tra le seguenti materie: </a:t>
            </a:r>
          </a:p>
          <a:p>
            <a:pPr algn="ctr"/>
            <a:r>
              <a:rPr lang="it-IT" sz="1200" dirty="0" smtClean="0">
                <a:latin typeface="Palatino Linotype" pitchFamily="18" charset="0"/>
              </a:rPr>
              <a:t>SCIENZE </a:t>
            </a:r>
          </a:p>
          <a:p>
            <a:pPr algn="ctr"/>
            <a:r>
              <a:rPr lang="it-IT" sz="1200" dirty="0" smtClean="0">
                <a:latin typeface="Palatino Linotype" pitchFamily="18" charset="0"/>
              </a:rPr>
              <a:t>TECNOLOGIA</a:t>
            </a:r>
          </a:p>
          <a:p>
            <a:pPr algn="ctr"/>
            <a:r>
              <a:rPr lang="it-IT" sz="1200" dirty="0" smtClean="0">
                <a:latin typeface="Palatino Linotype" pitchFamily="18" charset="0"/>
              </a:rPr>
              <a:t>ED. FISICA</a:t>
            </a:r>
            <a:endParaRPr lang="it-IT" sz="1200" dirty="0">
              <a:latin typeface="Palatino Linotype" pitchFamily="18" charset="0"/>
            </a:endParaRPr>
          </a:p>
        </p:txBody>
      </p:sp>
      <p:sp>
        <p:nvSpPr>
          <p:cNvPr id="8" name="Ovale 7"/>
          <p:cNvSpPr/>
          <p:nvPr/>
        </p:nvSpPr>
        <p:spPr>
          <a:xfrm>
            <a:off x="6192180" y="2420888"/>
            <a:ext cx="2376264" cy="129614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 smtClean="0">
                <a:latin typeface="Palatino Linotype" pitchFamily="18" charset="0"/>
              </a:rPr>
              <a:t>Un argomento a scelta tra le seguenti materie: </a:t>
            </a:r>
            <a:endParaRPr lang="it-IT" sz="1200" dirty="0">
              <a:latin typeface="Palatino Linotype" pitchFamily="18" charset="0"/>
            </a:endParaRPr>
          </a:p>
          <a:p>
            <a:pPr algn="ctr"/>
            <a:r>
              <a:rPr lang="it-IT" sz="1200" dirty="0" smtClean="0">
                <a:latin typeface="Palatino Linotype" pitchFamily="18" charset="0"/>
              </a:rPr>
              <a:t>ARTE</a:t>
            </a:r>
          </a:p>
          <a:p>
            <a:pPr algn="ctr"/>
            <a:r>
              <a:rPr lang="it-IT" sz="1200" dirty="0" smtClean="0">
                <a:latin typeface="Palatino Linotype" pitchFamily="18" charset="0"/>
              </a:rPr>
              <a:t>MUSICA</a:t>
            </a:r>
          </a:p>
        </p:txBody>
      </p:sp>
      <p:sp>
        <p:nvSpPr>
          <p:cNvPr id="9" name="Croce 8"/>
          <p:cNvSpPr/>
          <p:nvPr/>
        </p:nvSpPr>
        <p:spPr>
          <a:xfrm>
            <a:off x="4163628" y="4221590"/>
            <a:ext cx="672729" cy="608002"/>
          </a:xfrm>
          <a:prstGeom prst="plus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Ovale 9"/>
          <p:cNvSpPr/>
          <p:nvPr/>
        </p:nvSpPr>
        <p:spPr>
          <a:xfrm>
            <a:off x="395535" y="5155722"/>
            <a:ext cx="2376264" cy="96804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 smtClean="0">
                <a:latin typeface="Palatino Linotype" pitchFamily="18" charset="0"/>
              </a:rPr>
              <a:t>Competenze in Lingua/e straniera/e</a:t>
            </a:r>
            <a:endParaRPr lang="it-IT" sz="1200" dirty="0">
              <a:latin typeface="Palatino Linotype" pitchFamily="18" charset="0"/>
            </a:endParaRPr>
          </a:p>
        </p:txBody>
      </p:sp>
      <p:sp>
        <p:nvSpPr>
          <p:cNvPr id="11" name="Ovale 10"/>
          <p:cNvSpPr/>
          <p:nvPr/>
        </p:nvSpPr>
        <p:spPr>
          <a:xfrm>
            <a:off x="6228184" y="5125254"/>
            <a:ext cx="2376264" cy="96804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 smtClean="0">
                <a:latin typeface="Palatino Linotype" pitchFamily="18" charset="0"/>
              </a:rPr>
              <a:t>Competenze in Educazione civica</a:t>
            </a:r>
            <a:endParaRPr lang="it-IT" sz="1200" dirty="0">
              <a:latin typeface="Palatino Linotype" pitchFamily="18" charset="0"/>
            </a:endParaRPr>
          </a:p>
        </p:txBody>
      </p:sp>
      <p:cxnSp>
        <p:nvCxnSpPr>
          <p:cNvPr id="13" name="Connettore 7 12"/>
          <p:cNvCxnSpPr>
            <a:stCxn id="4" idx="2"/>
            <a:endCxn id="5" idx="0"/>
          </p:cNvCxnSpPr>
          <p:nvPr/>
        </p:nvCxnSpPr>
        <p:spPr>
          <a:xfrm rot="10800000" flipV="1">
            <a:off x="1475656" y="1592796"/>
            <a:ext cx="216024" cy="756084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7 14"/>
          <p:cNvCxnSpPr>
            <a:stCxn id="4" idx="4"/>
            <a:endCxn id="7" idx="0"/>
          </p:cNvCxnSpPr>
          <p:nvPr/>
        </p:nvCxnSpPr>
        <p:spPr>
          <a:xfrm rot="16200000" flipH="1">
            <a:off x="4219945" y="2520915"/>
            <a:ext cx="524091" cy="36004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7 16"/>
          <p:cNvCxnSpPr>
            <a:stCxn id="4" idx="6"/>
            <a:endCxn id="8" idx="0"/>
          </p:cNvCxnSpPr>
          <p:nvPr/>
        </p:nvCxnSpPr>
        <p:spPr>
          <a:xfrm>
            <a:off x="7236296" y="1592796"/>
            <a:ext cx="144016" cy="828092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395536" y="6237312"/>
            <a:ext cx="8208912" cy="461665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latin typeface="Palatino Linotype" pitchFamily="18" charset="0"/>
              </a:rPr>
              <a:t>I docenti dopo aver ascoltato quanto esposto dal candidato potranno proseguire con ulteriori domande </a:t>
            </a:r>
          </a:p>
          <a:p>
            <a:pPr algn="ctr"/>
            <a:r>
              <a:rPr lang="it-IT" sz="1200" dirty="0" smtClean="0">
                <a:latin typeface="Palatino Linotype" pitchFamily="18" charset="0"/>
              </a:rPr>
              <a:t>sugli argomenti scelti. Non va fatta la tesina ma solo la mappa concettuale sul modello qui allegato.</a:t>
            </a:r>
            <a:endParaRPr lang="it-IT" sz="1200" dirty="0">
              <a:latin typeface="Palatino Linotype" pitchFamily="18" charset="0"/>
            </a:endParaRPr>
          </a:p>
        </p:txBody>
      </p:sp>
      <p:cxnSp>
        <p:nvCxnSpPr>
          <p:cNvPr id="24" name="Connettore 7 23"/>
          <p:cNvCxnSpPr>
            <a:stCxn id="5" idx="4"/>
            <a:endCxn id="7" idx="2"/>
          </p:cNvCxnSpPr>
          <p:nvPr/>
        </p:nvCxnSpPr>
        <p:spPr>
          <a:xfrm rot="5400000" flipH="1" flipV="1">
            <a:off x="2268760" y="2673933"/>
            <a:ext cx="249995" cy="1836204"/>
          </a:xfrm>
          <a:prstGeom prst="curvedConnector4">
            <a:avLst>
              <a:gd name="adj1" fmla="val -91442"/>
              <a:gd name="adj2" fmla="val 85294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7 25"/>
          <p:cNvCxnSpPr>
            <a:stCxn id="8" idx="4"/>
            <a:endCxn id="7" idx="6"/>
          </p:cNvCxnSpPr>
          <p:nvPr/>
        </p:nvCxnSpPr>
        <p:spPr>
          <a:xfrm rot="5400000" flipH="1">
            <a:off x="6409220" y="2745941"/>
            <a:ext cx="249995" cy="1692188"/>
          </a:xfrm>
          <a:prstGeom prst="curvedConnector4">
            <a:avLst>
              <a:gd name="adj1" fmla="val -91442"/>
              <a:gd name="adj2" fmla="val 85106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1490022" y="3933056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latin typeface="Palatino Linotype" pitchFamily="18" charset="0"/>
              </a:rPr>
              <a:t>Gli argomenti devono essere collegati tra loro</a:t>
            </a:r>
            <a:endParaRPr lang="it-IT" sz="1000" dirty="0">
              <a:latin typeface="Palatino Linotype" pitchFamily="18" charset="0"/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6012160" y="3964994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latin typeface="Palatino Linotype" pitchFamily="18" charset="0"/>
              </a:rPr>
              <a:t>Gli argomenti devono essere collegati tra loro</a:t>
            </a:r>
            <a:endParaRPr lang="it-IT" sz="1000" dirty="0">
              <a:latin typeface="Palatino Linotype" pitchFamily="18" charset="0"/>
            </a:endParaRPr>
          </a:p>
        </p:txBody>
      </p:sp>
      <p:sp>
        <p:nvSpPr>
          <p:cNvPr id="44" name="Ovale 43"/>
          <p:cNvSpPr/>
          <p:nvPr/>
        </p:nvSpPr>
        <p:spPr>
          <a:xfrm>
            <a:off x="3311859" y="5125254"/>
            <a:ext cx="2376264" cy="96804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dirty="0" smtClean="0">
                <a:latin typeface="Palatino Linotype" pitchFamily="18" charset="0"/>
              </a:rPr>
              <a:t>Lettura integrale di un romanzo che dovrà essere portato fisicamente il giorno del colloquio</a:t>
            </a:r>
            <a:endParaRPr lang="it-IT" sz="1100" dirty="0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715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Il mio colloquio pluridisciplinare</a:t>
            </a:r>
            <a:endParaRPr lang="it-IT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4" name="Ovale 3"/>
          <p:cNvSpPr/>
          <p:nvPr/>
        </p:nvSpPr>
        <p:spPr>
          <a:xfrm>
            <a:off x="2699792" y="1452773"/>
            <a:ext cx="3600400" cy="122413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smtClean="0">
                <a:latin typeface="Palatino Linotype" pitchFamily="18" charset="0"/>
              </a:rPr>
              <a:t>Argomento del colloquio:</a:t>
            </a:r>
          </a:p>
          <a:p>
            <a:pPr algn="ctr"/>
            <a:r>
              <a:rPr lang="it-IT" sz="1600" dirty="0" smtClean="0">
                <a:latin typeface="Palatino Linotype" pitchFamily="18" charset="0"/>
              </a:rPr>
              <a:t>……………………………</a:t>
            </a:r>
            <a:endParaRPr lang="it-IT" sz="1600" dirty="0">
              <a:latin typeface="Palatino Linotype" pitchFamily="18" charset="0"/>
            </a:endParaRPr>
          </a:p>
        </p:txBody>
      </p:sp>
      <p:sp>
        <p:nvSpPr>
          <p:cNvPr id="5" name="Ovale 4"/>
          <p:cNvSpPr/>
          <p:nvPr/>
        </p:nvSpPr>
        <p:spPr>
          <a:xfrm>
            <a:off x="323528" y="3140968"/>
            <a:ext cx="2808312" cy="108012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 smtClean="0">
                <a:latin typeface="Palatino Linotype" pitchFamily="18" charset="0"/>
              </a:rPr>
              <a:t>Argomento di Italiano/Storia/Geografia:</a:t>
            </a:r>
          </a:p>
          <a:p>
            <a:pPr algn="ctr"/>
            <a:r>
              <a:rPr lang="it-IT" sz="1200" dirty="0" smtClean="0">
                <a:latin typeface="Palatino Linotype" pitchFamily="18" charset="0"/>
              </a:rPr>
              <a:t>……………………………</a:t>
            </a:r>
          </a:p>
        </p:txBody>
      </p:sp>
      <p:cxnSp>
        <p:nvCxnSpPr>
          <p:cNvPr id="10" name="Connettore 7 9"/>
          <p:cNvCxnSpPr>
            <a:stCxn id="4" idx="2"/>
            <a:endCxn id="5" idx="0"/>
          </p:cNvCxnSpPr>
          <p:nvPr/>
        </p:nvCxnSpPr>
        <p:spPr>
          <a:xfrm rot="10800000" flipV="1">
            <a:off x="1727684" y="2064840"/>
            <a:ext cx="972108" cy="1076127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7 11"/>
          <p:cNvCxnSpPr>
            <a:stCxn id="4" idx="6"/>
          </p:cNvCxnSpPr>
          <p:nvPr/>
        </p:nvCxnSpPr>
        <p:spPr>
          <a:xfrm>
            <a:off x="6300192" y="2064841"/>
            <a:ext cx="1188132" cy="1076127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stCxn id="4" idx="4"/>
            <a:endCxn id="16" idx="0"/>
          </p:cNvCxnSpPr>
          <p:nvPr/>
        </p:nvCxnSpPr>
        <p:spPr>
          <a:xfrm>
            <a:off x="4499992" y="2676909"/>
            <a:ext cx="0" cy="1400163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e 15"/>
          <p:cNvSpPr/>
          <p:nvPr/>
        </p:nvSpPr>
        <p:spPr>
          <a:xfrm>
            <a:off x="3095836" y="4077072"/>
            <a:ext cx="2808312" cy="108012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 smtClean="0">
                <a:latin typeface="Palatino Linotype" pitchFamily="18" charset="0"/>
              </a:rPr>
              <a:t>Argomento di Scienze/Tecnologia:</a:t>
            </a:r>
          </a:p>
          <a:p>
            <a:pPr algn="ctr"/>
            <a:r>
              <a:rPr lang="it-IT" sz="1200" dirty="0" smtClean="0">
                <a:latin typeface="Palatino Linotype" pitchFamily="18" charset="0"/>
              </a:rPr>
              <a:t>……………………………</a:t>
            </a:r>
          </a:p>
        </p:txBody>
      </p:sp>
      <p:sp>
        <p:nvSpPr>
          <p:cNvPr id="20" name="Ovale 19"/>
          <p:cNvSpPr/>
          <p:nvPr/>
        </p:nvSpPr>
        <p:spPr>
          <a:xfrm>
            <a:off x="6084168" y="3140968"/>
            <a:ext cx="2808312" cy="108012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 smtClean="0">
                <a:latin typeface="Palatino Linotype" pitchFamily="18" charset="0"/>
              </a:rPr>
              <a:t>Argomento di Arte/Musica:</a:t>
            </a:r>
          </a:p>
          <a:p>
            <a:pPr algn="ctr"/>
            <a:r>
              <a:rPr lang="it-IT" sz="1200" dirty="0" smtClean="0">
                <a:latin typeface="Palatino Linotype" pitchFamily="18" charset="0"/>
              </a:rPr>
              <a:t>……………………………</a:t>
            </a:r>
          </a:p>
        </p:txBody>
      </p:sp>
      <p:sp>
        <p:nvSpPr>
          <p:cNvPr id="22" name="Rettangolo arrotondato 21"/>
          <p:cNvSpPr/>
          <p:nvPr/>
        </p:nvSpPr>
        <p:spPr>
          <a:xfrm>
            <a:off x="5184068" y="5301208"/>
            <a:ext cx="3708412" cy="57606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 smtClean="0">
                <a:latin typeface="Palatino Linotype" pitchFamily="18" charset="0"/>
              </a:rPr>
              <a:t>Il romanzo che ho letto è: ……………………………………………………..</a:t>
            </a:r>
            <a:endParaRPr lang="it-IT" sz="1200" dirty="0">
              <a:latin typeface="Palatino Linotype" pitchFamily="18" charset="0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179512" y="6165304"/>
            <a:ext cx="4896544" cy="461665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it-IT" sz="1200" dirty="0" smtClean="0">
                <a:latin typeface="Palatino Linotype" pitchFamily="18" charset="0"/>
              </a:rPr>
              <a:t>Istituto Comprensivo "G. Parise" di Arzignano e Montorso Vicentino</a:t>
            </a:r>
          </a:p>
          <a:p>
            <a:r>
              <a:rPr lang="it-IT" sz="1200" dirty="0" smtClean="0">
                <a:latin typeface="Palatino Linotype" pitchFamily="18" charset="0"/>
              </a:rPr>
              <a:t>(Cognome e Nome) Classe: ……………</a:t>
            </a:r>
            <a:endParaRPr lang="it-IT" sz="1200" dirty="0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022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Un esempio di colloquio </a:t>
            </a:r>
            <a:r>
              <a:rPr lang="it-IT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pluridisciplinare</a:t>
            </a:r>
            <a:endParaRPr lang="it-IT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4" name="Ovale 3"/>
          <p:cNvSpPr/>
          <p:nvPr/>
        </p:nvSpPr>
        <p:spPr>
          <a:xfrm>
            <a:off x="2699792" y="1452773"/>
            <a:ext cx="3600400" cy="122413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 smtClean="0">
                <a:latin typeface="Palatino Linotype" pitchFamily="18" charset="0"/>
              </a:rPr>
              <a:t>Argomento del colloquio:</a:t>
            </a:r>
          </a:p>
          <a:p>
            <a:pPr algn="ctr"/>
            <a:r>
              <a:rPr lang="it-IT" sz="1600" dirty="0" smtClean="0">
                <a:latin typeface="Palatino Linotype" pitchFamily="18" charset="0"/>
              </a:rPr>
              <a:t>Agenda 2030</a:t>
            </a:r>
          </a:p>
          <a:p>
            <a:pPr algn="ctr"/>
            <a:r>
              <a:rPr lang="it-IT" sz="1600" dirty="0" smtClean="0">
                <a:latin typeface="Palatino Linotype" pitchFamily="18" charset="0"/>
              </a:rPr>
              <a:t>Goal 13 Lotta al cambiamento climatico</a:t>
            </a:r>
            <a:endParaRPr lang="it-IT" sz="1600" dirty="0">
              <a:latin typeface="Palatino Linotype" pitchFamily="18" charset="0"/>
            </a:endParaRPr>
          </a:p>
        </p:txBody>
      </p:sp>
      <p:sp>
        <p:nvSpPr>
          <p:cNvPr id="5" name="Ovale 4"/>
          <p:cNvSpPr/>
          <p:nvPr/>
        </p:nvSpPr>
        <p:spPr>
          <a:xfrm>
            <a:off x="323528" y="3140968"/>
            <a:ext cx="2808312" cy="108012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 smtClean="0">
                <a:latin typeface="Palatino Linotype" pitchFamily="18" charset="0"/>
              </a:rPr>
              <a:t>Argomento di </a:t>
            </a:r>
            <a:r>
              <a:rPr lang="it-IT" sz="1200" dirty="0" smtClean="0">
                <a:latin typeface="Palatino Linotype" pitchFamily="18" charset="0"/>
              </a:rPr>
              <a:t>Storia: </a:t>
            </a:r>
          </a:p>
          <a:p>
            <a:pPr algn="ctr"/>
            <a:r>
              <a:rPr lang="it-IT" sz="1200" dirty="0" smtClean="0">
                <a:latin typeface="Palatino Linotype" pitchFamily="18" charset="0"/>
              </a:rPr>
              <a:t>Le Rivoluzioni industriali</a:t>
            </a:r>
            <a:endParaRPr lang="it-IT" sz="1200" dirty="0" smtClean="0">
              <a:latin typeface="Palatino Linotype" pitchFamily="18" charset="0"/>
            </a:endParaRPr>
          </a:p>
        </p:txBody>
      </p:sp>
      <p:cxnSp>
        <p:nvCxnSpPr>
          <p:cNvPr id="10" name="Connettore 7 9"/>
          <p:cNvCxnSpPr>
            <a:stCxn id="4" idx="2"/>
            <a:endCxn id="5" idx="0"/>
          </p:cNvCxnSpPr>
          <p:nvPr/>
        </p:nvCxnSpPr>
        <p:spPr>
          <a:xfrm rot="10800000" flipV="1">
            <a:off x="1727684" y="2064840"/>
            <a:ext cx="972108" cy="1076127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7 11"/>
          <p:cNvCxnSpPr>
            <a:stCxn id="4" idx="6"/>
          </p:cNvCxnSpPr>
          <p:nvPr/>
        </p:nvCxnSpPr>
        <p:spPr>
          <a:xfrm>
            <a:off x="6300192" y="2064841"/>
            <a:ext cx="1188132" cy="1076127"/>
          </a:xfrm>
          <a:prstGeom prst="curvedConnector2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stCxn id="4" idx="4"/>
            <a:endCxn id="16" idx="0"/>
          </p:cNvCxnSpPr>
          <p:nvPr/>
        </p:nvCxnSpPr>
        <p:spPr>
          <a:xfrm>
            <a:off x="4499992" y="2676909"/>
            <a:ext cx="0" cy="1400163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e 15"/>
          <p:cNvSpPr/>
          <p:nvPr/>
        </p:nvSpPr>
        <p:spPr>
          <a:xfrm>
            <a:off x="3095836" y="4077072"/>
            <a:ext cx="2808312" cy="108012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 smtClean="0">
                <a:latin typeface="Palatino Linotype" pitchFamily="18" charset="0"/>
              </a:rPr>
              <a:t>Argomento di </a:t>
            </a:r>
            <a:r>
              <a:rPr lang="it-IT" sz="1200" dirty="0" smtClean="0">
                <a:latin typeface="Palatino Linotype" pitchFamily="18" charset="0"/>
              </a:rPr>
              <a:t>Tecnologia</a:t>
            </a:r>
            <a:r>
              <a:rPr lang="it-IT" sz="1200" dirty="0" smtClean="0">
                <a:latin typeface="Palatino Linotype" pitchFamily="18" charset="0"/>
              </a:rPr>
              <a:t>:</a:t>
            </a:r>
          </a:p>
          <a:p>
            <a:pPr algn="ctr"/>
            <a:r>
              <a:rPr lang="it-IT" sz="1200" dirty="0" smtClean="0">
                <a:latin typeface="Palatino Linotype" pitchFamily="18" charset="0"/>
              </a:rPr>
              <a:t>Il motore a scoppio</a:t>
            </a:r>
            <a:endParaRPr lang="it-IT" sz="1200" dirty="0" smtClean="0">
              <a:latin typeface="Palatino Linotype" pitchFamily="18" charset="0"/>
            </a:endParaRPr>
          </a:p>
        </p:txBody>
      </p:sp>
      <p:sp>
        <p:nvSpPr>
          <p:cNvPr id="20" name="Ovale 19"/>
          <p:cNvSpPr/>
          <p:nvPr/>
        </p:nvSpPr>
        <p:spPr>
          <a:xfrm>
            <a:off x="6084168" y="3140968"/>
            <a:ext cx="2808312" cy="108012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 smtClean="0">
                <a:latin typeface="Palatino Linotype" pitchFamily="18" charset="0"/>
              </a:rPr>
              <a:t>Argomento di </a:t>
            </a:r>
            <a:r>
              <a:rPr lang="it-IT" sz="1200" dirty="0" smtClean="0">
                <a:latin typeface="Palatino Linotype" pitchFamily="18" charset="0"/>
              </a:rPr>
              <a:t>Arte:</a:t>
            </a:r>
            <a:endParaRPr lang="it-IT" sz="1200" dirty="0" smtClean="0">
              <a:latin typeface="Palatino Linotype" pitchFamily="18" charset="0"/>
            </a:endParaRPr>
          </a:p>
          <a:p>
            <a:pPr algn="ctr"/>
            <a:r>
              <a:rPr lang="it-IT" sz="1200" dirty="0" smtClean="0">
                <a:latin typeface="Palatino Linotype" pitchFamily="18" charset="0"/>
              </a:rPr>
              <a:t>Il Futurismo, G. Balla e «velocità d’automobile»</a:t>
            </a:r>
            <a:endParaRPr lang="it-IT" sz="1200" dirty="0" smtClean="0">
              <a:latin typeface="Palatino Linotype" pitchFamily="18" charset="0"/>
            </a:endParaRPr>
          </a:p>
        </p:txBody>
      </p:sp>
      <p:sp>
        <p:nvSpPr>
          <p:cNvPr id="22" name="Rettangolo arrotondato 21"/>
          <p:cNvSpPr/>
          <p:nvPr/>
        </p:nvSpPr>
        <p:spPr>
          <a:xfrm>
            <a:off x="5184068" y="5301208"/>
            <a:ext cx="3708412" cy="57606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 smtClean="0">
                <a:latin typeface="Palatino Linotype" pitchFamily="18" charset="0"/>
              </a:rPr>
              <a:t>Il romanzo che ho letto è</a:t>
            </a:r>
            <a:r>
              <a:rPr lang="it-IT" sz="1200" dirty="0" smtClean="0">
                <a:latin typeface="Palatino Linotype" pitchFamily="18" charset="0"/>
              </a:rPr>
              <a:t>:</a:t>
            </a:r>
          </a:p>
          <a:p>
            <a:pPr algn="ctr"/>
            <a:r>
              <a:rPr lang="it-IT" sz="1200" dirty="0" smtClean="0">
                <a:latin typeface="Palatino Linotype" pitchFamily="18" charset="0"/>
              </a:rPr>
              <a:t>Le avventure di Oliver Twist di C. Dickens</a:t>
            </a:r>
            <a:endParaRPr lang="it-IT" sz="1200" dirty="0">
              <a:latin typeface="Palatino Linotype" pitchFamily="18" charset="0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179512" y="6165304"/>
            <a:ext cx="4896544" cy="461665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it-IT" sz="1200" dirty="0" smtClean="0">
                <a:latin typeface="Palatino Linotype" pitchFamily="18" charset="0"/>
              </a:rPr>
              <a:t>Istituto Comprensivo "G. Parise" di Arzignano e Montorso Vicentino</a:t>
            </a:r>
          </a:p>
          <a:p>
            <a:r>
              <a:rPr lang="it-IT" sz="1200" dirty="0" smtClean="0">
                <a:latin typeface="Palatino Linotype" pitchFamily="18" charset="0"/>
              </a:rPr>
              <a:t>Rossi Mario</a:t>
            </a:r>
            <a:r>
              <a:rPr lang="it-IT" sz="1200" dirty="0" smtClean="0">
                <a:latin typeface="Palatino Linotype" pitchFamily="18" charset="0"/>
              </a:rPr>
              <a:t> </a:t>
            </a:r>
            <a:r>
              <a:rPr lang="it-IT" sz="1200" dirty="0" smtClean="0">
                <a:latin typeface="Palatino Linotype" pitchFamily="18" charset="0"/>
              </a:rPr>
              <a:t>Classe: </a:t>
            </a:r>
            <a:r>
              <a:rPr lang="it-IT" sz="1200" dirty="0" smtClean="0">
                <a:latin typeface="Palatino Linotype" pitchFamily="18" charset="0"/>
              </a:rPr>
              <a:t>3°</a:t>
            </a:r>
            <a:endParaRPr lang="it-IT" sz="1200" dirty="0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3625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249</Words>
  <Application>Microsoft Office PowerPoint</Application>
  <PresentationFormat>Presentazione su schermo (4:3)</PresentationFormat>
  <Paragraphs>46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4" baseType="lpstr">
      <vt:lpstr>Tema di Office</vt:lpstr>
      <vt:lpstr>Proposta colloquio pluridisciplinare</vt:lpstr>
      <vt:lpstr>Il mio colloquio pluridisciplinare</vt:lpstr>
      <vt:lpstr>Un esempio di colloquio pluridisciplinare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Proposta colloquio pluridisciplinare</dc:title>
  <dc:creator>vicario</dc:creator>
  <cp:lastModifiedBy>vicario</cp:lastModifiedBy>
  <cp:revision>8</cp:revision>
  <cp:lastPrinted>2022-03-30T07:19:02Z</cp:lastPrinted>
  <dcterms:created xsi:type="dcterms:W3CDTF">2022-03-30T06:39:07Z</dcterms:created>
  <dcterms:modified xsi:type="dcterms:W3CDTF">2022-04-01T09:02:25Z</dcterms:modified>
</cp:coreProperties>
</file>